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tech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8_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9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pai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feature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ui_demo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targ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competitiv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busines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market_siz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